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0" r:id="rId3"/>
    <p:sldId id="312" r:id="rId4"/>
    <p:sldId id="314" r:id="rId5"/>
    <p:sldId id="315" r:id="rId6"/>
    <p:sldId id="309" r:id="rId7"/>
  </p:sldIdLst>
  <p:sldSz cx="9144000" cy="6858000" type="screen4x3"/>
  <p:notesSz cx="7077075" cy="9028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27" autoAdjust="0"/>
  </p:normalViewPr>
  <p:slideViewPr>
    <p:cSldViewPr>
      <p:cViewPr varScale="1">
        <p:scale>
          <a:sx n="86" d="100"/>
          <a:sy n="86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A77E5-1F2C-4F68-9995-DB7C315F9AD1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DD46-1189-462A-A16B-88042CB98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4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1E5F07-6458-470A-9590-0F2471D5C8E2}" type="datetimeFigureOut">
              <a:rPr lang="en-US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2700" y="677863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88354"/>
            <a:ext cx="5661660" cy="4062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4BC391-4971-408B-9434-9360B59B4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37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743493-DFFA-4D46-BAE2-646EC7BC5E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743493-DFFA-4D46-BAE2-646EC7BC5E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743493-DFFA-4D46-BAE2-646EC7BC5E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743493-DFFA-4D46-BAE2-646EC7BC5E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743493-DFFA-4D46-BAE2-646EC7BC5E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743493-DFFA-4D46-BAE2-646EC7BC5E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87BE-8C1D-480A-88D9-A6DB2D53DEDC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FB671-19A3-47EE-A80D-3DAB287DC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962F-0F59-4C15-8922-1B326A364F60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BE7E-0D2B-4965-AB32-38E866B30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27FC-F75A-4D5E-B545-6BFD4CDA92EA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5A6C-0E7E-451F-A5B4-25BEF0A52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F3CC6-A278-41D0-B5F5-1863BA344139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EC70-9E65-4CCA-8A3F-E74C6E801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1BA36-C633-4C73-BA13-137879674EC6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61F1-FE2C-4425-A936-20EBA0987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FE8E1-2D83-456C-A72D-F94D86DD3239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1099-3D54-48A7-AD33-EB71004C9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06E1-B0D8-4009-BD05-F0FBBFF5F982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D8175-B15D-4DA2-9740-BD5861476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0612B-E956-4519-B3D6-E462F3F3D3D8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C5BEF-A48D-404A-B704-E8C3813A4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32B7-DDCF-4D93-B00A-F5A3EACE1EA5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0D06-65D6-4ED1-AB5B-935532EB4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F9AB-6B42-4BC0-9387-7691F036478A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CFAA-7935-4E31-B581-F18D59E33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D8E29-CF35-49EB-8162-29EF2A54EAD5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3FA1-B65A-4F03-952F-53DFA7B34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F72B7F-0F1B-4F2B-9F9F-DFD131CCCAF6}" type="datetime1">
              <a:rPr lang="en-US" smtClean="0"/>
              <a:pPr>
                <a:defRPr/>
              </a:pPr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26B85C-DF95-4CFB-8267-4DCF75A72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optimistbrainbowl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81000"/>
            <a:ext cx="8610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OPTIMIST </a:t>
            </a:r>
            <a:r>
              <a:rPr lang="en-US" sz="4000" b="1" dirty="0">
                <a:solidFill>
                  <a:srgbClr val="0000FF"/>
                </a:solidFill>
              </a:rPr>
              <a:t>BRAIN </a:t>
            </a:r>
            <a:r>
              <a:rPr lang="en-US" sz="4000" b="1" dirty="0" smtClean="0">
                <a:solidFill>
                  <a:srgbClr val="0000FF"/>
                </a:solidFill>
              </a:rPr>
              <a:t>BOWL </a:t>
            </a:r>
          </a:p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2021</a:t>
            </a: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FB671-19A3-47EE-A80D-3DAB287DC91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2" t="20236" r="33795" b="50125"/>
          <a:stretch/>
        </p:blipFill>
        <p:spPr bwMode="auto">
          <a:xfrm>
            <a:off x="2326395" y="2073771"/>
            <a:ext cx="5257800" cy="264448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6"/>
          <p:cNvSpPr txBox="1"/>
          <p:nvPr/>
        </p:nvSpPr>
        <p:spPr>
          <a:xfrm>
            <a:off x="152400" y="6477000"/>
            <a:ext cx="125095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</a:rPr>
              <a:t>Updated </a:t>
            </a:r>
            <a:r>
              <a:rPr lang="en-US" sz="800" dirty="0" smtClean="0">
                <a:solidFill>
                  <a:srgbClr val="0000FF"/>
                </a:solidFill>
              </a:rPr>
              <a:t>12 </a:t>
            </a:r>
            <a:r>
              <a:rPr lang="en-US" sz="800" dirty="0" smtClean="0">
                <a:solidFill>
                  <a:srgbClr val="0000FF"/>
                </a:solidFill>
              </a:rPr>
              <a:t>OCT 2020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71600" y="5009515"/>
            <a:ext cx="6019800" cy="1162685"/>
            <a:chOff x="1600200" y="5393822"/>
            <a:chExt cx="6019800" cy="1162685"/>
          </a:xfrm>
        </p:grpSpPr>
        <p:sp>
          <p:nvSpPr>
            <p:cNvPr id="9" name="TextBox 8"/>
            <p:cNvSpPr txBox="1"/>
            <p:nvPr/>
          </p:nvSpPr>
          <p:spPr>
            <a:xfrm>
              <a:off x="1600200" y="5546222"/>
              <a:ext cx="601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0000FF"/>
                  </a:solidFill>
                </a:rPr>
                <a:t>Gunar</a:t>
              </a:r>
              <a:r>
                <a:rPr lang="en-US" sz="2400" dirty="0" smtClean="0">
                  <a:solidFill>
                    <a:srgbClr val="0000FF"/>
                  </a:solidFill>
                </a:rPr>
                <a:t> Neumann, DTC OC</a:t>
              </a:r>
            </a:p>
            <a:p>
              <a:pPr algn="ctr"/>
              <a:r>
                <a:rPr lang="en-US" sz="2400" dirty="0" smtClean="0">
                  <a:solidFill>
                    <a:srgbClr val="0000FF"/>
                  </a:solidFill>
                </a:rPr>
                <a:t>Brain Bowl Trainer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pic>
          <p:nvPicPr>
            <p:cNvPr id="11" name="Picture 10" descr="A person wearing a suit and tie smiling at the camera&#10;&#10;Description automatically generated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600825" y="5393822"/>
              <a:ext cx="942975" cy="116268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2021 OPTIMIST BRAIN BOWL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FB671-19A3-47EE-A80D-3DAB287DC91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81000" y="2209800"/>
            <a:ext cx="8686800" cy="1136863"/>
            <a:chOff x="381000" y="5362614"/>
            <a:chExt cx="8763000" cy="1136863"/>
          </a:xfrm>
        </p:grpSpPr>
        <p:sp>
          <p:nvSpPr>
            <p:cNvPr id="15" name="Rectangle 14"/>
            <p:cNvSpPr/>
            <p:nvPr/>
          </p:nvSpPr>
          <p:spPr>
            <a:xfrm>
              <a:off x="381000" y="5362614"/>
              <a:ext cx="87630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31775" indent="-231775">
                <a:buFont typeface="Arial" panose="020B0604020202020204" pitchFamily="34" charset="0"/>
                <a:buChar char="•"/>
              </a:pPr>
              <a:r>
                <a:rPr lang="en-US" sz="2800" dirty="0" smtClean="0">
                  <a:solidFill>
                    <a:srgbClr val="0000FF"/>
                  </a:solidFill>
                </a:rPr>
                <a:t>Volunteer Chair:  </a:t>
              </a:r>
            </a:p>
            <a:p>
              <a:pPr marL="514350" lvl="1" indent="-7938"/>
              <a:r>
                <a:rPr lang="en-US" sz="2800" dirty="0" smtClean="0">
                  <a:solidFill>
                    <a:srgbClr val="0000FF"/>
                  </a:solidFill>
                </a:rPr>
                <a:t>Nancy </a:t>
              </a:r>
              <a:r>
                <a:rPr lang="en-US" sz="2800" dirty="0" err="1" smtClean="0">
                  <a:solidFill>
                    <a:srgbClr val="0000FF"/>
                  </a:solidFill>
                </a:rPr>
                <a:t>DeNiro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pic>
          <p:nvPicPr>
            <p:cNvPr id="16" name="Picture 15" descr="A person wearing glasses and smiling at the camera&#10;&#10;Description automatically generated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383547" y="5432676"/>
              <a:ext cx="762000" cy="10668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Rectangle 16"/>
          <p:cNvSpPr/>
          <p:nvPr/>
        </p:nvSpPr>
        <p:spPr>
          <a:xfrm>
            <a:off x="391510" y="950893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Academic team competition for </a:t>
            </a:r>
            <a:r>
              <a:rPr lang="en-US" sz="2800" dirty="0">
                <a:solidFill>
                  <a:srgbClr val="0000FF"/>
                </a:solidFill>
              </a:rPr>
              <a:t>6th, 7th and 8th grade </a:t>
            </a:r>
            <a:r>
              <a:rPr lang="en-US" sz="2800" dirty="0" smtClean="0">
                <a:solidFill>
                  <a:srgbClr val="0000FF"/>
                </a:solidFill>
              </a:rPr>
              <a:t>students in CO &amp; WY</a:t>
            </a:r>
            <a:endParaRPr lang="en-US" sz="2800" dirty="0">
              <a:solidFill>
                <a:srgbClr val="0099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1510" y="3581400"/>
            <a:ext cx="8610600" cy="2768566"/>
            <a:chOff x="391510" y="4750968"/>
            <a:chExt cx="8610600" cy="2768566"/>
          </a:xfrm>
        </p:grpSpPr>
        <p:sp>
          <p:nvSpPr>
            <p:cNvPr id="19" name="Rectangle 18"/>
            <p:cNvSpPr/>
            <p:nvPr/>
          </p:nvSpPr>
          <p:spPr>
            <a:xfrm>
              <a:off x="391510" y="4750968"/>
              <a:ext cx="8610600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31775" indent="-231775">
                <a:buFont typeface="Arial" panose="020B0604020202020204" pitchFamily="34" charset="0"/>
                <a:buChar char="•"/>
              </a:pPr>
              <a:r>
                <a:rPr lang="en-US" sz="2800" dirty="0" smtClean="0">
                  <a:solidFill>
                    <a:srgbClr val="0000FF"/>
                  </a:solidFill>
                </a:rPr>
                <a:t>Co-Chairs:  </a:t>
              </a:r>
            </a:p>
            <a:p>
              <a:pPr marL="466725" lvl="2"/>
              <a:r>
                <a:rPr lang="en-US" sz="2800" dirty="0">
                  <a:solidFill>
                    <a:srgbClr val="0000FF"/>
                  </a:solidFill>
                </a:rPr>
                <a:t>Connie </a:t>
              </a:r>
              <a:r>
                <a:rPr lang="en-US" sz="2800" dirty="0" smtClean="0">
                  <a:solidFill>
                    <a:srgbClr val="0000FF"/>
                  </a:solidFill>
                </a:rPr>
                <a:t>Ackerman</a:t>
              </a:r>
            </a:p>
            <a:p>
              <a:pPr marL="466725" lvl="2"/>
              <a:endParaRPr lang="en-US" sz="2800" dirty="0">
                <a:solidFill>
                  <a:srgbClr val="0000FF"/>
                </a:solidFill>
              </a:endParaRPr>
            </a:p>
            <a:p>
              <a:pPr marL="466725" lvl="2"/>
              <a:r>
                <a:rPr lang="en-US" sz="2800" dirty="0" smtClean="0">
                  <a:solidFill>
                    <a:srgbClr val="0000FF"/>
                  </a:solidFill>
                </a:rPr>
                <a:t>		Rich </a:t>
              </a:r>
              <a:r>
                <a:rPr lang="en-US" sz="2800" dirty="0" err="1" smtClean="0">
                  <a:solidFill>
                    <a:srgbClr val="0000FF"/>
                  </a:solidFill>
                </a:rPr>
                <a:t>Urbanowski</a:t>
              </a:r>
              <a:endParaRPr lang="en-US" sz="2800" dirty="0" smtClean="0">
                <a:solidFill>
                  <a:srgbClr val="0000FF"/>
                </a:solidFill>
              </a:endParaRPr>
            </a:p>
            <a:p>
              <a:pPr marL="466725" lvl="2"/>
              <a:endParaRPr lang="en-US" sz="2800" dirty="0">
                <a:solidFill>
                  <a:srgbClr val="0000FF"/>
                </a:solidFill>
              </a:endParaRPr>
            </a:p>
            <a:p>
              <a:pPr marL="466725" lvl="2"/>
              <a:r>
                <a:rPr lang="en-US" sz="2800" dirty="0" smtClean="0">
                  <a:solidFill>
                    <a:srgbClr val="0000FF"/>
                  </a:solidFill>
                </a:rPr>
                <a:t>				Sharon Foster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pic>
          <p:nvPicPr>
            <p:cNvPr id="20" name="Picture 1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8082" y="4834855"/>
              <a:ext cx="749647" cy="1021639"/>
            </a:xfrm>
            <a:prstGeom prst="rect">
              <a:avLst/>
            </a:prstGeom>
          </p:spPr>
        </p:pic>
        <p:pic>
          <p:nvPicPr>
            <p:cNvPr id="21" name="Picture 20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5856494"/>
              <a:ext cx="762000" cy="10729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Picture 21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6339310"/>
              <a:ext cx="762000" cy="118022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48789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2021 vs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FB671-19A3-47EE-A80D-3DAB287DC91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0668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One Virtual Contest vs Four In-person Contests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1000" y="16103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No Written Round in 2021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1000" y="21336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</a:rPr>
              <a:t>No Buzzers in 2021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6771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Virtual Training vs In-person Training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32105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2021 Contest Rules under development</a:t>
            </a:r>
          </a:p>
        </p:txBody>
      </p:sp>
    </p:spTree>
    <p:extLst>
      <p:ext uri="{BB962C8B-B14F-4D97-AF65-F5344CB8AC3E}">
        <p14:creationId xmlns:p14="http://schemas.microsoft.com/office/powerpoint/2010/main" val="305099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3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2021 TOURNAMENT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FB671-19A3-47EE-A80D-3DAB287DC9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9144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Virtual Contest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9900"/>
                </a:solidFill>
              </a:rPr>
              <a:t>30 JAN 2021, Saturday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9900"/>
                </a:solidFill>
              </a:rPr>
              <a:t>On-Line Platform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2949714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2021 VOLUNTEER TRAINING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644205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Virtual Training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9900"/>
                </a:solidFill>
              </a:rPr>
              <a:t>Date(s) TBD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dirty="0">
                <a:solidFill>
                  <a:srgbClr val="009900"/>
                </a:solidFill>
              </a:rPr>
              <a:t>On-Line </a:t>
            </a:r>
            <a:r>
              <a:rPr lang="en-US" sz="2800" dirty="0" smtClean="0">
                <a:solidFill>
                  <a:srgbClr val="009900"/>
                </a:solidFill>
              </a:rPr>
              <a:t>Platform</a:t>
            </a:r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9537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Details to be posted to Brain Bowl Website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2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0" t="10768" r="15937" b="3376"/>
          <a:stretch/>
        </p:blipFill>
        <p:spPr bwMode="auto">
          <a:xfrm>
            <a:off x="1676400" y="1166923"/>
            <a:ext cx="5791200" cy="569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228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2021 </a:t>
            </a:r>
            <a:r>
              <a:rPr lang="en-US" sz="4000" b="1" dirty="0">
                <a:solidFill>
                  <a:srgbClr val="0000FF"/>
                </a:solidFill>
              </a:rPr>
              <a:t>Brain Bowl Website</a:t>
            </a:r>
            <a:endParaRPr lang="en-US" sz="4000" b="1" dirty="0" smtClean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FB671-19A3-47EE-A80D-3DAB287DC9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728949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www.optimistbrainbowl.org</a:t>
            </a:r>
            <a:r>
              <a:rPr lang="en-US" sz="2400" dirty="0" smtClean="0"/>
              <a:t> 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6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2021 OPTIMIST BRAIN BOWL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FB671-19A3-47EE-A80D-3DAB287DC91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10668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Optimist Club Support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9900"/>
                </a:solidFill>
              </a:rPr>
              <a:t>Send checks </a:t>
            </a:r>
            <a:r>
              <a:rPr lang="en-US" sz="2800" dirty="0">
                <a:solidFill>
                  <a:srgbClr val="009900"/>
                </a:solidFill>
              </a:rPr>
              <a:t>made payable to Optimist Brain Bowl to</a:t>
            </a:r>
            <a:r>
              <a:rPr lang="en-US" sz="2800" dirty="0" smtClean="0">
                <a:solidFill>
                  <a:srgbClr val="009900"/>
                </a:solidFill>
              </a:rPr>
              <a:t>:</a:t>
            </a:r>
            <a:endParaRPr lang="en-US" sz="2800" dirty="0">
              <a:solidFill>
                <a:srgbClr val="009900"/>
              </a:solidFill>
            </a:endParaRPr>
          </a:p>
          <a:p>
            <a:pPr lvl="3"/>
            <a:r>
              <a:rPr lang="en-US" sz="2800" dirty="0" smtClean="0">
                <a:solidFill>
                  <a:srgbClr val="009900"/>
                </a:solidFill>
              </a:rPr>
              <a:t>Chris </a:t>
            </a:r>
            <a:r>
              <a:rPr lang="en-US" sz="2800" dirty="0">
                <a:solidFill>
                  <a:srgbClr val="009900"/>
                </a:solidFill>
              </a:rPr>
              <a:t>Wienecke</a:t>
            </a:r>
          </a:p>
          <a:p>
            <a:pPr lvl="3"/>
            <a:r>
              <a:rPr lang="en-US" sz="2800" dirty="0">
                <a:solidFill>
                  <a:srgbClr val="009900"/>
                </a:solidFill>
              </a:rPr>
              <a:t>8015 Melrose </a:t>
            </a:r>
            <a:r>
              <a:rPr lang="en-US" sz="2800" dirty="0" smtClean="0">
                <a:solidFill>
                  <a:srgbClr val="009900"/>
                </a:solidFill>
              </a:rPr>
              <a:t>Drive</a:t>
            </a:r>
          </a:p>
          <a:p>
            <a:pPr lvl="3"/>
            <a:r>
              <a:rPr lang="en-US" sz="2800" dirty="0">
                <a:solidFill>
                  <a:srgbClr val="009900"/>
                </a:solidFill>
              </a:rPr>
              <a:t>Wheat Ridge, </a:t>
            </a:r>
            <a:r>
              <a:rPr lang="en-US" sz="2800" dirty="0" smtClean="0">
                <a:solidFill>
                  <a:srgbClr val="009900"/>
                </a:solidFill>
              </a:rPr>
              <a:t>CO </a:t>
            </a:r>
            <a:r>
              <a:rPr lang="en-US" sz="2800" dirty="0">
                <a:solidFill>
                  <a:srgbClr val="009900"/>
                </a:solidFill>
              </a:rPr>
              <a:t>80033</a:t>
            </a:r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267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Questions?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9900"/>
                </a:solidFill>
              </a:rPr>
              <a:t>Contact any Brain Bowl Chair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6532</TotalTime>
  <Words>155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Gunar</dc:creator>
  <cp:lastModifiedBy>Gunar</cp:lastModifiedBy>
  <cp:revision>290</cp:revision>
  <cp:lastPrinted>2019-10-03T21:11:28Z</cp:lastPrinted>
  <dcterms:created xsi:type="dcterms:W3CDTF">2009-07-03T16:22:02Z</dcterms:created>
  <dcterms:modified xsi:type="dcterms:W3CDTF">2020-10-13T04:28:37Z</dcterms:modified>
</cp:coreProperties>
</file>